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9EF"/>
    <a:srgbClr val="BD5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1077D-BF9F-4B70-8540-81294FB79A2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E34BC-FBC1-44AB-A51C-42C230D36D3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6041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E34BC-FBC1-44AB-A51C-42C230D36D3E}" type="slidenum">
              <a:rPr lang="en-KE" smtClean="0"/>
              <a:t>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730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0DD9-D97D-2D7D-87C6-7EA39220B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51A33-9BC5-EE56-4CD8-7677141A2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DF1B2-6DF8-6E71-3C25-B6FFB1D2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68689-0BE6-731D-F390-64DFC9D9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6A63-A74F-A441-1BF8-6B8B6B1C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7684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35BC-5E7C-6C36-61C2-CB98F254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C0342-7390-3B83-0D03-F689FC144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B70E4-9317-4633-7778-EB31B9FA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2878-0D0E-6FD4-FDA2-8496E4A9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16BEC-E765-6A81-7734-1B92D39C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386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7CB3E-D608-2BFC-AE8B-8C87EE3EB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2660D-20CD-0ACD-DAAC-7557DB3E5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00EF6-A2B0-9137-E7E7-B8CBAF3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62FEA-4C6C-75C9-4E54-8531986F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CB00-19A6-8548-9758-F49A6985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3006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67A3-857C-DC7C-29B7-97925280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7F861-67EF-B28A-B525-BD23FC38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33F9D-B663-5442-BCC2-1E61F6A6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5451E-3E4E-E72F-3193-A9BEF6D1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433B-E11B-92EC-1224-19A6266A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3214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B16-BA23-ED6E-9638-3C0C7958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8BBDA-A896-3B80-21D8-BB8877B9F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FA6E-6398-862C-B1F3-39D66F18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C875-36AC-428C-8EA5-1D5488DB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9E45-2200-5B6C-B914-449F640D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3639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6E88-9AF6-7F11-ECEA-41294453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8C8C1-57B7-0E2C-3F6A-F8ACE5EB0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A172F-9B7C-1DBB-46AC-36095F932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6441-0B46-B207-0C80-85C24368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9A778-1A15-3185-177A-383832E6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DEB1C-9161-2C2F-0FA7-94D460A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574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7556-D625-21D6-0C9D-583361C0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2124-7458-B1D9-040A-1D4958232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A3F62-79A6-7281-75A7-36F271392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B51ED-176C-38E9-5747-A452C7757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F4FA6-9817-6DA4-3880-EDA771DD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FABF4-2ADA-7739-8B13-7844F7C8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16A82-7ED3-6E8D-13DA-CEC040FA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9E53F-E9DA-FF14-41D7-B6B9ACAC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7775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7BF1-BC2C-B806-11DC-57E5B9A6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CAC3A-A0C2-64EC-0F40-BABEF716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1113B-61F8-2A7D-74C9-52759B7D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CC85F-71CD-22FE-31B6-0378B765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755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2E50A-7B9A-E669-B5BA-87ACC12F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D2CDC-A2A2-19D1-01CE-30A82A5D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0FD1B-4D37-865C-84F3-DB6D5DE7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882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59E6-A7CF-FE87-91CD-EE61FA46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1812-A895-CB78-7292-0B07291C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0157E-720F-1B9C-EA83-D031F4DBB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5072C-5C2B-0B3C-A3BE-3DF76778B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1E2FD-734D-375C-1EE8-1E9294A5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56F3-F124-DB1C-03E3-70B69823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176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D347-4A05-9438-04C5-1D2A8B93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2D785-A057-0C4F-7EE2-C1CED1E7E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4640B-8D49-D362-2652-FE3FD9AAB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EE5A1-4C95-F896-20A0-8DCCA7AC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B012-8586-E32E-6CAD-D7D258AB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C7E4F-8EFC-243C-A16A-9228208C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8177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1B0E3-1019-3232-9F16-C646AC53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1F97C-9DA1-C8AC-6DB5-5EF55BAE9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37637-4DED-6F91-F802-DF593F1F7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4AC29-B66E-494B-9934-B7E2B560E29B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82DA-1D72-BF6A-CEF1-11CD9C65B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B5DC6-396A-582D-56A8-036E2415F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4097-A1A7-408B-B4EE-F68FDA7B6D4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9320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File:Windows11-21996.1-OOBE-Restore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3/08/windows-12-disponibile-da-luglio-2024.html" TargetMode="External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indowslatest.com/2024/06/11/windows-11-kb5039212-brings-new-features-direct-download-msu/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4072-226F-9B2F-2ECE-2A20601ED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592FA-EF4E-15A0-5164-CEBBD35B4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F8A1B-6E77-BD8E-9478-B8CA2F32B27D}"/>
              </a:ext>
            </a:extLst>
          </p:cNvPr>
          <p:cNvSpPr/>
          <p:nvPr/>
        </p:nvSpPr>
        <p:spPr>
          <a:xfrm>
            <a:off x="149087" y="0"/>
            <a:ext cx="12341087" cy="6927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02C379-EDE5-5C74-BA0B-D04D078D011F}"/>
              </a:ext>
            </a:extLst>
          </p:cNvPr>
          <p:cNvSpPr/>
          <p:nvPr/>
        </p:nvSpPr>
        <p:spPr>
          <a:xfrm>
            <a:off x="4472609" y="934278"/>
            <a:ext cx="2375452" cy="2387600"/>
          </a:xfrm>
          <a:prstGeom prst="roundRect">
            <a:avLst/>
          </a:prstGeom>
          <a:solidFill>
            <a:srgbClr val="9D1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B3F2D9-0D31-52DF-9B5C-ED472270160C}"/>
              </a:ext>
            </a:extLst>
          </p:cNvPr>
          <p:cNvCxnSpPr/>
          <p:nvPr/>
        </p:nvCxnSpPr>
        <p:spPr>
          <a:xfrm>
            <a:off x="5675243" y="616226"/>
            <a:ext cx="0" cy="2797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18174-4813-89CB-9A98-453E0E004BE2}"/>
              </a:ext>
            </a:extLst>
          </p:cNvPr>
          <p:cNvCxnSpPr/>
          <p:nvPr/>
        </p:nvCxnSpPr>
        <p:spPr>
          <a:xfrm flipV="1">
            <a:off x="3727174" y="2015089"/>
            <a:ext cx="3528391" cy="112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C83FC-BA98-A11F-A62E-B23E7D222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85" y="4222058"/>
            <a:ext cx="20955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9572-D777-1150-9886-615F8E35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6EF-FFE3-8697-6A00-BDE0DC7CD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5C371-2488-3FFB-31AA-AFC70010917B}"/>
              </a:ext>
            </a:extLst>
          </p:cNvPr>
          <p:cNvSpPr/>
          <p:nvPr/>
        </p:nvSpPr>
        <p:spPr>
          <a:xfrm>
            <a:off x="636104" y="258417"/>
            <a:ext cx="11141766" cy="6234458"/>
          </a:xfrm>
          <a:prstGeom prst="roundRect">
            <a:avLst/>
          </a:prstGeom>
          <a:solidFill>
            <a:srgbClr val="9D1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12</a:t>
            </a:r>
            <a:endParaRPr lang="en-K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7A37E9-4F69-1F97-420A-EE0FB3EB5B54}"/>
              </a:ext>
            </a:extLst>
          </p:cNvPr>
          <p:cNvSpPr/>
          <p:nvPr/>
        </p:nvSpPr>
        <p:spPr>
          <a:xfrm>
            <a:off x="3896139" y="924339"/>
            <a:ext cx="1411357" cy="1232452"/>
          </a:xfrm>
          <a:prstGeom prst="roundRect">
            <a:avLst/>
          </a:prstGeom>
          <a:solidFill>
            <a:srgbClr val="BD5E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8D89CB-D763-FCD1-1A8E-C29574265FDE}"/>
              </a:ext>
            </a:extLst>
          </p:cNvPr>
          <p:cNvSpPr/>
          <p:nvPr/>
        </p:nvSpPr>
        <p:spPr>
          <a:xfrm>
            <a:off x="5307496" y="924339"/>
            <a:ext cx="1182756" cy="1152939"/>
          </a:xfrm>
          <a:prstGeom prst="roundRect">
            <a:avLst/>
          </a:prstGeom>
          <a:solidFill>
            <a:srgbClr val="BD5E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176D01-1401-12B6-6599-60DFC2E9EEC5}"/>
              </a:ext>
            </a:extLst>
          </p:cNvPr>
          <p:cNvSpPr/>
          <p:nvPr/>
        </p:nvSpPr>
        <p:spPr>
          <a:xfrm>
            <a:off x="3806687" y="2291728"/>
            <a:ext cx="1272208" cy="1137272"/>
          </a:xfrm>
          <a:prstGeom prst="roundRect">
            <a:avLst/>
          </a:prstGeom>
          <a:solidFill>
            <a:srgbClr val="BD5E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13F0E-9C8A-4688-B5B6-0907986BD024}"/>
              </a:ext>
            </a:extLst>
          </p:cNvPr>
          <p:cNvSpPr/>
          <p:nvPr/>
        </p:nvSpPr>
        <p:spPr>
          <a:xfrm>
            <a:off x="5198165" y="2156790"/>
            <a:ext cx="1272208" cy="1137271"/>
          </a:xfrm>
          <a:prstGeom prst="roundRect">
            <a:avLst/>
          </a:prstGeom>
          <a:solidFill>
            <a:srgbClr val="BD5E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19652-D610-C671-7623-6D94DD01963E}"/>
              </a:ext>
            </a:extLst>
          </p:cNvPr>
          <p:cNvSpPr txBox="1"/>
          <p:nvPr/>
        </p:nvSpPr>
        <p:spPr>
          <a:xfrm>
            <a:off x="10724322" y="5108713"/>
            <a:ext cx="7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5059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C99-B1EA-1867-584C-BEE5DE30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Coping files 100%</a:t>
            </a:r>
            <a:br>
              <a:rPr lang="en-US" dirty="0"/>
            </a:br>
            <a:r>
              <a:rPr lang="en-US" dirty="0"/>
              <a:t>getting files ready for </a:t>
            </a:r>
            <a:r>
              <a:rPr lang="en-US" dirty="0" err="1"/>
              <a:t>installon</a:t>
            </a:r>
            <a:r>
              <a:rPr lang="en-US" dirty="0"/>
              <a:t> 100%</a:t>
            </a:r>
            <a:br>
              <a:rPr lang="en-US" dirty="0"/>
            </a:br>
            <a:r>
              <a:rPr lang="en-US" dirty="0"/>
              <a:t>installing </a:t>
            </a:r>
            <a:r>
              <a:rPr lang="en-US" dirty="0" err="1"/>
              <a:t>fearcres</a:t>
            </a:r>
            <a:r>
              <a:rPr lang="en-US" dirty="0"/>
              <a:t> 100%</a:t>
            </a:r>
            <a:br>
              <a:rPr lang="en-US" dirty="0"/>
            </a:br>
            <a:r>
              <a:rPr lang="en-US" dirty="0"/>
              <a:t>rebooting….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B2BA-4456-C975-953B-C9EEBC4DD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148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4DFD5B-161E-DCFD-F66A-E1F24D00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EA397-E5D0-585A-01B8-5F25B7BE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D543D5-A4ED-5F29-8EB5-BEFB4F0CA03C}"/>
              </a:ext>
            </a:extLst>
          </p:cNvPr>
          <p:cNvSpPr/>
          <p:nvPr/>
        </p:nvSpPr>
        <p:spPr>
          <a:xfrm>
            <a:off x="-69574" y="-218660"/>
            <a:ext cx="12261574" cy="82594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Coping </a:t>
            </a:r>
            <a:r>
              <a:rPr lang="en-US" dirty="0" err="1"/>
              <a:t>redgistry</a:t>
            </a:r>
            <a:r>
              <a:rPr lang="en-US" dirty="0"/>
              <a:t> settings 100%</a:t>
            </a:r>
            <a:endParaRPr lang="en-K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3469B8-1FBD-4D5F-41ED-849A6E9138B6}"/>
              </a:ext>
            </a:extLst>
          </p:cNvPr>
          <p:cNvSpPr/>
          <p:nvPr/>
        </p:nvSpPr>
        <p:spPr>
          <a:xfrm>
            <a:off x="3856383" y="765313"/>
            <a:ext cx="2902226" cy="2663687"/>
          </a:xfrm>
          <a:prstGeom prst="roundRect">
            <a:avLst/>
          </a:prstGeom>
          <a:solidFill>
            <a:srgbClr val="9D19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DE68B1-C799-6EF3-6D1A-487AC688D433}"/>
              </a:ext>
            </a:extLst>
          </p:cNvPr>
          <p:cNvCxnSpPr/>
          <p:nvPr/>
        </p:nvCxnSpPr>
        <p:spPr>
          <a:xfrm>
            <a:off x="5327374" y="407504"/>
            <a:ext cx="0" cy="3210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7A846C-652C-E30E-C699-918532F2A766}"/>
              </a:ext>
            </a:extLst>
          </p:cNvPr>
          <p:cNvCxnSpPr/>
          <p:nvPr/>
        </p:nvCxnSpPr>
        <p:spPr>
          <a:xfrm>
            <a:off x="1838739" y="1908313"/>
            <a:ext cx="5883965" cy="129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932E3D9-A58E-7348-A3B5-AB22C0E6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0" y="4028452"/>
            <a:ext cx="20955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8E68-BF76-5EAA-6992-5411DDD7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DA585-16D3-365D-03FC-9481B3082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7485C-E249-AC4D-80B9-7793FBAB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4835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61CC3-DD5A-B059-6AB4-D1221EF80961}"/>
              </a:ext>
            </a:extLst>
          </p:cNvPr>
          <p:cNvSpPr txBox="1"/>
          <p:nvPr/>
        </p:nvSpPr>
        <p:spPr>
          <a:xfrm>
            <a:off x="0" y="6858000"/>
            <a:ext cx="12483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File:Windows11-21996.1-OOBE-Restor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FC3638-F176-4A80-FC13-F4A846D3813A}"/>
              </a:ext>
            </a:extLst>
          </p:cNvPr>
          <p:cNvSpPr/>
          <p:nvPr/>
        </p:nvSpPr>
        <p:spPr>
          <a:xfrm>
            <a:off x="8756374" y="924339"/>
            <a:ext cx="1749287" cy="3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Windows10prouluratech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5289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56FE-8921-0B82-018F-4DFB4D6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B9F8-B300-5B05-3093-4EE74D0AF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3AC6A-ED04-8F42-A3EE-9066F8B9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27991" y="-467138"/>
            <a:ext cx="12722087" cy="711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39129-DE7F-F584-24E4-FBC734DAB301}"/>
              </a:ext>
            </a:extLst>
          </p:cNvPr>
          <p:cNvSpPr txBox="1"/>
          <p:nvPr/>
        </p:nvSpPr>
        <p:spPr>
          <a:xfrm>
            <a:off x="-327991" y="6643687"/>
            <a:ext cx="12722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htnovo.net/2023/08/windows-12-disponibile-da-luglio-2024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9AF86-FB67-08E0-5ADB-595430938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89200" y="0"/>
            <a:ext cx="11680148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54A4FB-4997-FEFA-0ADA-D69BEE350C59}"/>
              </a:ext>
            </a:extLst>
          </p:cNvPr>
          <p:cNvSpPr/>
          <p:nvPr/>
        </p:nvSpPr>
        <p:spPr>
          <a:xfrm>
            <a:off x="4055165" y="2842591"/>
            <a:ext cx="2524540" cy="1490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Windows10proulratech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6849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D39A-23BC-19AB-3FE4-C4938912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286D7-1F17-36FF-3C7E-362AB2C2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4" name="2024-06-23 10-22-00">
            <a:hlinkClick r:id="" action="ppaction://media"/>
            <a:extLst>
              <a:ext uri="{FF2B5EF4-FFF2-40B4-BE49-F238E27FC236}">
                <a16:creationId xmlns:a16="http://schemas.microsoft.com/office/drawing/2014/main" id="{8FBC5286-465E-A491-BDE9-2A4C0B151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274825" cy="723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94A09-5B2E-77BD-B129-C8283D0D3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0190"/>
            <a:ext cx="12274825" cy="557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1132E-178E-337D-5D81-A83019587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1" y="4913300"/>
            <a:ext cx="7832034" cy="248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BCF7FB-9919-D1E8-2756-CB660C9E3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4" y="3661217"/>
            <a:ext cx="7417181" cy="234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CAFCF-0E2B-CAF5-8308-8959B61B8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87" y="2929075"/>
            <a:ext cx="5372462" cy="17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0729D2-BA39-7B6B-4495-DA1FC9A05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48" y="2392813"/>
            <a:ext cx="4557510" cy="1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87B0-54F7-0CB2-68B3-A034D4DC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0451-CB6E-2FD4-E3AB-D39183DA8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4" name="2024-06-23 10-20-01">
            <a:hlinkClick r:id="" action="ppaction://media"/>
            <a:extLst>
              <a:ext uri="{FF2B5EF4-FFF2-40B4-BE49-F238E27FC236}">
                <a16:creationId xmlns:a16="http://schemas.microsoft.com/office/drawing/2014/main" id="{92FDE3FD-F978-3985-62E1-3CCCF13BE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49086"/>
            <a:ext cx="12192000" cy="7335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066AB-53EA-EADA-E3DA-44E1A04CF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7" y="6351726"/>
            <a:ext cx="12331148" cy="1059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1D32D-7AEA-3B80-931B-CB975B15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3" y="4913299"/>
            <a:ext cx="7532118" cy="238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EC9C6-890D-D160-1DBE-CABBB50EC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09" y="3740589"/>
            <a:ext cx="7417181" cy="234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B771F-5E75-11A8-317D-AB6FDAE23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2" y="3036184"/>
            <a:ext cx="7417181" cy="234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CC4DB-580D-6E9A-A06B-ADC40D50C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95" y="2599004"/>
            <a:ext cx="6643946" cy="210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6517FD-9BBE-2ABF-C606-995A244D6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96" y="2255480"/>
            <a:ext cx="7417181" cy="2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6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52</Words>
  <Application>Microsoft Office PowerPoint</Application>
  <PresentationFormat>Widescreen</PresentationFormat>
  <Paragraphs>10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Coping files 100% getting files ready for installon 100% installing fearcres 100% rebooting….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5</cp:revision>
  <dcterms:created xsi:type="dcterms:W3CDTF">2024-06-23T07:23:19Z</dcterms:created>
  <dcterms:modified xsi:type="dcterms:W3CDTF">2024-06-23T07:42:51Z</dcterms:modified>
</cp:coreProperties>
</file>